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5" r:id="rId3"/>
    <p:sldId id="266" r:id="rId4"/>
    <p:sldId id="273" r:id="rId5"/>
    <p:sldId id="268" r:id="rId6"/>
    <p:sldId id="269" r:id="rId7"/>
    <p:sldId id="270" r:id="rId8"/>
    <p:sldId id="271" r:id="rId9"/>
    <p:sldId id="272" r:id="rId10"/>
    <p:sldId id="264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62" autoAdjust="0"/>
    <p:restoredTop sz="94660"/>
  </p:normalViewPr>
  <p:slideViewPr>
    <p:cSldViewPr>
      <p:cViewPr>
        <p:scale>
          <a:sx n="100" d="100"/>
          <a:sy n="100" d="100"/>
        </p:scale>
        <p:origin x="-990" y="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анир Кашапов" userId="92abbe5b8a173286" providerId="LiveId" clId="{ED996FA1-1C7E-344E-B2F3-EE47492EED34}"/>
    <pc:docChg chg="undo custSel addSld modSld">
      <pc:chgData name="Данир Кашапов" userId="92abbe5b8a173286" providerId="LiveId" clId="{ED996FA1-1C7E-344E-B2F3-EE47492EED34}" dt="2020-01-21T05:09:22.488" v="189" actId="729"/>
      <pc:docMkLst>
        <pc:docMk/>
      </pc:docMkLst>
      <pc:sldChg chg="modSp">
        <pc:chgData name="Данир Кашапов" userId="92abbe5b8a173286" providerId="LiveId" clId="{ED996FA1-1C7E-344E-B2F3-EE47492EED34}" dt="2020-01-21T04:56:51.606" v="8" actId="2711"/>
        <pc:sldMkLst>
          <pc:docMk/>
          <pc:sldMk cId="4123274423" sldId="256"/>
        </pc:sldMkLst>
        <pc:spChg chg="mod">
          <ac:chgData name="Данир Кашапов" userId="92abbe5b8a173286" providerId="LiveId" clId="{ED996FA1-1C7E-344E-B2F3-EE47492EED34}" dt="2020-01-21T04:56:51.606" v="8" actId="2711"/>
          <ac:spMkLst>
            <pc:docMk/>
            <pc:sldMk cId="4123274423" sldId="256"/>
            <ac:spMk id="5" creationId="{00000000-0000-0000-0000-000000000000}"/>
          </ac:spMkLst>
        </pc:spChg>
      </pc:sldChg>
      <pc:sldChg chg="delSp modSp delAnim">
        <pc:chgData name="Данир Кашапов" userId="92abbe5b8a173286" providerId="LiveId" clId="{ED996FA1-1C7E-344E-B2F3-EE47492EED34}" dt="2020-01-21T05:08:00.726" v="188" actId="1076"/>
        <pc:sldMkLst>
          <pc:docMk/>
          <pc:sldMk cId="3490402865" sldId="264"/>
        </pc:sldMkLst>
        <pc:spChg chg="del">
          <ac:chgData name="Данир Кашапов" userId="92abbe5b8a173286" providerId="LiveId" clId="{ED996FA1-1C7E-344E-B2F3-EE47492EED34}" dt="2020-01-21T05:07:51.844" v="186" actId="478"/>
          <ac:spMkLst>
            <pc:docMk/>
            <pc:sldMk cId="3490402865" sldId="264"/>
            <ac:spMk id="2" creationId="{00000000-0000-0000-0000-000000000000}"/>
          </ac:spMkLst>
        </pc:spChg>
        <pc:picChg chg="mod">
          <ac:chgData name="Данир Кашапов" userId="92abbe5b8a173286" providerId="LiveId" clId="{ED996FA1-1C7E-344E-B2F3-EE47492EED34}" dt="2020-01-21T05:08:00.726" v="188" actId="1076"/>
          <ac:picMkLst>
            <pc:docMk/>
            <pc:sldMk cId="3490402865" sldId="264"/>
            <ac:picMk id="3" creationId="{00000000-0000-0000-0000-000000000000}"/>
          </ac:picMkLst>
        </pc:picChg>
      </pc:sldChg>
      <pc:sldChg chg="modSp">
        <pc:chgData name="Данир Кашапов" userId="92abbe5b8a173286" providerId="LiveId" clId="{ED996FA1-1C7E-344E-B2F3-EE47492EED34}" dt="2020-01-21T04:57:40.806" v="18" actId="20577"/>
        <pc:sldMkLst>
          <pc:docMk/>
          <pc:sldMk cId="590906187" sldId="265"/>
        </pc:sldMkLst>
        <pc:spChg chg="mod">
          <ac:chgData name="Данир Кашапов" userId="92abbe5b8a173286" providerId="LiveId" clId="{ED996FA1-1C7E-344E-B2F3-EE47492EED34}" dt="2020-01-21T04:57:40.806" v="18" actId="20577"/>
          <ac:spMkLst>
            <pc:docMk/>
            <pc:sldMk cId="590906187" sldId="265"/>
            <ac:spMk id="3" creationId="{00000000-0000-0000-0000-000000000000}"/>
          </ac:spMkLst>
        </pc:spChg>
      </pc:sldChg>
      <pc:sldChg chg="addSp delSp modSp">
        <pc:chgData name="Данир Кашапов" userId="92abbe5b8a173286" providerId="LiveId" clId="{ED996FA1-1C7E-344E-B2F3-EE47492EED34}" dt="2020-01-21T05:04:35.407" v="181" actId="14100"/>
        <pc:sldMkLst>
          <pc:docMk/>
          <pc:sldMk cId="1784330082" sldId="266"/>
        </pc:sldMkLst>
        <pc:spChg chg="mod">
          <ac:chgData name="Данир Кашапов" userId="92abbe5b8a173286" providerId="LiveId" clId="{ED996FA1-1C7E-344E-B2F3-EE47492EED34}" dt="2020-01-21T04:58:10.486" v="19" actId="2711"/>
          <ac:spMkLst>
            <pc:docMk/>
            <pc:sldMk cId="1784330082" sldId="266"/>
            <ac:spMk id="2" creationId="{00000000-0000-0000-0000-000000000000}"/>
          </ac:spMkLst>
        </pc:spChg>
        <pc:spChg chg="mod">
          <ac:chgData name="Данир Кашапов" userId="92abbe5b8a173286" providerId="LiveId" clId="{ED996FA1-1C7E-344E-B2F3-EE47492EED34}" dt="2020-01-21T05:04:35.407" v="181" actId="14100"/>
          <ac:spMkLst>
            <pc:docMk/>
            <pc:sldMk cId="1784330082" sldId="266"/>
            <ac:spMk id="3" creationId="{00000000-0000-0000-0000-000000000000}"/>
          </ac:spMkLst>
        </pc:spChg>
        <pc:spChg chg="add del">
          <ac:chgData name="Данир Кашапов" userId="92abbe5b8a173286" providerId="LiveId" clId="{ED996FA1-1C7E-344E-B2F3-EE47492EED34}" dt="2020-01-21T05:03:03.014" v="130" actId="22"/>
          <ac:spMkLst>
            <pc:docMk/>
            <pc:sldMk cId="1784330082" sldId="266"/>
            <ac:spMk id="7" creationId="{45B03322-EB04-EB49-85EE-5BC200530FA1}"/>
          </ac:spMkLst>
        </pc:spChg>
        <pc:picChg chg="add mod">
          <ac:chgData name="Данир Кашапов" userId="92abbe5b8a173286" providerId="LiveId" clId="{ED996FA1-1C7E-344E-B2F3-EE47492EED34}" dt="2020-01-21T05:03:47.859" v="135" actId="1076"/>
          <ac:picMkLst>
            <pc:docMk/>
            <pc:sldMk cId="1784330082" sldId="266"/>
            <ac:picMk id="5" creationId="{8132820B-A2A0-FA44-9D25-D31973D30162}"/>
          </ac:picMkLst>
        </pc:picChg>
        <pc:picChg chg="del">
          <ac:chgData name="Данир Кашапов" userId="92abbe5b8a173286" providerId="LiveId" clId="{ED996FA1-1C7E-344E-B2F3-EE47492EED34}" dt="2020-01-21T05:03:36.140" v="133" actId="478"/>
          <ac:picMkLst>
            <pc:docMk/>
            <pc:sldMk cId="1784330082" sldId="266"/>
            <ac:picMk id="1026" creationId="{00000000-0000-0000-0000-000000000000}"/>
          </ac:picMkLst>
        </pc:picChg>
        <pc:picChg chg="del">
          <ac:chgData name="Данир Кашапов" userId="92abbe5b8a173286" providerId="LiveId" clId="{ED996FA1-1C7E-344E-B2F3-EE47492EED34}" dt="2020-01-21T05:02:07.595" v="128" actId="478"/>
          <ac:picMkLst>
            <pc:docMk/>
            <pc:sldMk cId="1784330082" sldId="266"/>
            <ac:picMk id="1028" creationId="{00000000-0000-0000-0000-000000000000}"/>
          </ac:picMkLst>
        </pc:picChg>
      </pc:sldChg>
      <pc:sldChg chg="mod modShow">
        <pc:chgData name="Данир Кашапов" userId="92abbe5b8a173286" providerId="LiveId" clId="{ED996FA1-1C7E-344E-B2F3-EE47492EED34}" dt="2020-01-21T04:55:08.398" v="4" actId="729"/>
        <pc:sldMkLst>
          <pc:docMk/>
          <pc:sldMk cId="2372920833" sldId="268"/>
        </pc:sldMkLst>
      </pc:sldChg>
      <pc:sldChg chg="mod modShow">
        <pc:chgData name="Данир Кашапов" userId="92abbe5b8a173286" providerId="LiveId" clId="{ED996FA1-1C7E-344E-B2F3-EE47492EED34}" dt="2020-01-21T04:55:10.749" v="5" actId="729"/>
        <pc:sldMkLst>
          <pc:docMk/>
          <pc:sldMk cId="3675710517" sldId="269"/>
        </pc:sldMkLst>
      </pc:sldChg>
      <pc:sldChg chg="mod modShow">
        <pc:chgData name="Данир Кашапов" userId="92abbe5b8a173286" providerId="LiveId" clId="{ED996FA1-1C7E-344E-B2F3-EE47492EED34}" dt="2020-01-21T04:55:13.158" v="6" actId="729"/>
        <pc:sldMkLst>
          <pc:docMk/>
          <pc:sldMk cId="697104999" sldId="270"/>
        </pc:sldMkLst>
      </pc:sldChg>
      <pc:sldChg chg="modSp">
        <pc:chgData name="Данир Кашапов" userId="92abbe5b8a173286" providerId="LiveId" clId="{ED996FA1-1C7E-344E-B2F3-EE47492EED34}" dt="2020-01-21T05:05:20.260" v="182" actId="1076"/>
        <pc:sldMkLst>
          <pc:docMk/>
          <pc:sldMk cId="4256554275" sldId="271"/>
        </pc:sldMkLst>
        <pc:picChg chg="mod">
          <ac:chgData name="Данир Кашапов" userId="92abbe5b8a173286" providerId="LiveId" clId="{ED996FA1-1C7E-344E-B2F3-EE47492EED34}" dt="2020-01-21T05:05:20.260" v="182" actId="1076"/>
          <ac:picMkLst>
            <pc:docMk/>
            <pc:sldMk cId="4256554275" sldId="271"/>
            <ac:picMk id="4" creationId="{00000000-0000-0000-0000-000000000000}"/>
          </ac:picMkLst>
        </pc:picChg>
      </pc:sldChg>
      <pc:sldChg chg="modSp mod modShow">
        <pc:chgData name="Данир Кашапов" userId="92abbe5b8a173286" providerId="LiveId" clId="{ED996FA1-1C7E-344E-B2F3-EE47492EED34}" dt="2020-01-21T05:09:22.488" v="189" actId="729"/>
        <pc:sldMkLst>
          <pc:docMk/>
          <pc:sldMk cId="493521474" sldId="272"/>
        </pc:sldMkLst>
        <pc:picChg chg="mod">
          <ac:chgData name="Данир Кашапов" userId="92abbe5b8a173286" providerId="LiveId" clId="{ED996FA1-1C7E-344E-B2F3-EE47492EED34}" dt="2020-01-21T05:05:55.985" v="183" actId="1076"/>
          <ac:picMkLst>
            <pc:docMk/>
            <pc:sldMk cId="493521474" sldId="272"/>
            <ac:picMk id="2050" creationId="{00000000-0000-0000-0000-000000000000}"/>
          </ac:picMkLst>
        </pc:picChg>
      </pc:sldChg>
      <pc:sldChg chg="addSp delSp modSp add">
        <pc:chgData name="Данир Кашапов" userId="92abbe5b8a173286" providerId="LiveId" clId="{ED996FA1-1C7E-344E-B2F3-EE47492EED34}" dt="2020-01-21T05:01:56.593" v="127" actId="1076"/>
        <pc:sldMkLst>
          <pc:docMk/>
          <pc:sldMk cId="2539224414" sldId="273"/>
        </pc:sldMkLst>
        <pc:spChg chg="mod">
          <ac:chgData name="Данир Кашапов" userId="92abbe5b8a173286" providerId="LiveId" clId="{ED996FA1-1C7E-344E-B2F3-EE47492EED34}" dt="2020-01-21T04:59:06.072" v="27" actId="20577"/>
          <ac:spMkLst>
            <pc:docMk/>
            <pc:sldMk cId="2539224414" sldId="273"/>
            <ac:spMk id="2" creationId="{00000000-0000-0000-0000-000000000000}"/>
          </ac:spMkLst>
        </pc:spChg>
        <pc:spChg chg="mod">
          <ac:chgData name="Данир Кашапов" userId="92abbe5b8a173286" providerId="LiveId" clId="{ED996FA1-1C7E-344E-B2F3-EE47492EED34}" dt="2020-01-21T05:01:52.326" v="126" actId="1076"/>
          <ac:spMkLst>
            <pc:docMk/>
            <pc:sldMk cId="2539224414" sldId="273"/>
            <ac:spMk id="3" creationId="{00000000-0000-0000-0000-000000000000}"/>
          </ac:spMkLst>
        </pc:spChg>
        <pc:spChg chg="add del mod">
          <ac:chgData name="Данир Кашапов" userId="92abbe5b8a173286" providerId="LiveId" clId="{ED996FA1-1C7E-344E-B2F3-EE47492EED34}" dt="2020-01-21T05:01:35.739" v="123" actId="478"/>
          <ac:spMkLst>
            <pc:docMk/>
            <pc:sldMk cId="2539224414" sldId="273"/>
            <ac:spMk id="4" creationId="{4E66CC93-085A-EC45-9D8B-09BE8956BB48}"/>
          </ac:spMkLst>
        </pc:spChg>
        <pc:picChg chg="del">
          <ac:chgData name="Данир Кашапов" userId="92abbe5b8a173286" providerId="LiveId" clId="{ED996FA1-1C7E-344E-B2F3-EE47492EED34}" dt="2020-01-21T04:59:12.557" v="28" actId="478"/>
          <ac:picMkLst>
            <pc:docMk/>
            <pc:sldMk cId="2539224414" sldId="273"/>
            <ac:picMk id="1026" creationId="{00000000-0000-0000-0000-000000000000}"/>
          </ac:picMkLst>
        </pc:picChg>
        <pc:picChg chg="mod">
          <ac:chgData name="Данир Кашапов" userId="92abbe5b8a173286" providerId="LiveId" clId="{ED996FA1-1C7E-344E-B2F3-EE47492EED34}" dt="2020-01-21T05:01:56.593" v="127" actId="1076"/>
          <ac:picMkLst>
            <pc:docMk/>
            <pc:sldMk cId="2539224414" sldId="273"/>
            <ac:picMk id="1028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FE5CA-AFB3-41FB-ACB7-FF8727DAEC21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65EB3-6F14-4A88-BD5A-B42E823A34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47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b="1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3792" y="3861048"/>
            <a:ext cx="7772400" cy="1470025"/>
          </a:xfrm>
        </p:spPr>
        <p:txBody>
          <a:bodyPr/>
          <a:lstStyle/>
          <a:p>
            <a:r>
              <a:rPr lang="ru-RU" sz="48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ЗВЁЗДНЫЕ  ВОЙНЫ</a:t>
            </a:r>
            <a:br>
              <a:rPr lang="ru-RU" sz="48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ru-RU" sz="48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ВОССТАНИЕ АСТЕРОИДОВ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332656"/>
            <a:ext cx="4320480" cy="2601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1043608" y="5877272"/>
            <a:ext cx="546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Lucida Sans Unicode" panose="020F0502020204030204" pitchFamily="34" charset="0"/>
              </a:rPr>
              <a:t>Авторы</a:t>
            </a:r>
            <a:r>
              <a:rPr lang="en-US" dirty="0">
                <a:latin typeface="Arial Rounded MT Bold" panose="020F0704030504030204" pitchFamily="34" charset="0"/>
              </a:rPr>
              <a:t>: </a:t>
            </a:r>
            <a:r>
              <a:rPr lang="ru-RU" dirty="0" err="1">
                <a:latin typeface="Lucida Sans Unicode" panose="020F0502020204030204" pitchFamily="34" charset="0"/>
              </a:rPr>
              <a:t>Кашапов</a:t>
            </a:r>
            <a:r>
              <a:rPr lang="ru-RU" dirty="0">
                <a:latin typeface="Lucida Sans Unicode" panose="020F0502020204030204" pitchFamily="34" charset="0"/>
              </a:rPr>
              <a:t> </a:t>
            </a:r>
            <a:r>
              <a:rPr lang="ru-RU" dirty="0" err="1">
                <a:latin typeface="Lucida Sans Unicode" panose="020F0502020204030204" pitchFamily="34" charset="0"/>
              </a:rPr>
              <a:t>Данир</a:t>
            </a:r>
            <a:r>
              <a:rPr lang="ru-RU" dirty="0">
                <a:latin typeface="Lucida Sans Unicode" panose="020F0502020204030204" pitchFamily="34" charset="0"/>
              </a:rPr>
              <a:t>, Яблокова Валентина</a:t>
            </a:r>
          </a:p>
        </p:txBody>
      </p:sp>
    </p:spTree>
    <p:extLst>
      <p:ext uri="{BB962C8B-B14F-4D97-AF65-F5344CB8AC3E}">
        <p14:creationId xmlns:p14="http://schemas.microsoft.com/office/powerpoint/2010/main" val="412327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02" y="648340"/>
            <a:ext cx="4910795" cy="491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0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11560" y="1988840"/>
            <a:ext cx="7924800" cy="4114800"/>
          </a:xfrm>
        </p:spPr>
        <p:txBody>
          <a:bodyPr>
            <a:normAutofit/>
          </a:bodyPr>
          <a:lstStyle/>
          <a:p>
            <a:pPr algn="just"/>
            <a:r>
              <a:rPr lang="ru-RU" sz="2200" dirty="0"/>
              <a:t>Хан Соло вместе с </a:t>
            </a:r>
            <a:r>
              <a:rPr lang="ru-RU" sz="2200" dirty="0" err="1"/>
              <a:t>Вукки</a:t>
            </a:r>
            <a:r>
              <a:rPr lang="ru-RU" sz="2200" dirty="0"/>
              <a:t> перевозят ценный груз через всю галактику. Но вот незадача: из-за того, что они попали в облако астероидов, невозможно совершить </a:t>
            </a:r>
            <a:r>
              <a:rPr lang="ru-RU" sz="2200" dirty="0" err="1"/>
              <a:t>гипер-прыжок</a:t>
            </a:r>
            <a:r>
              <a:rPr lang="ru-RU" sz="2200" dirty="0"/>
              <a:t>. Ваша задача состоит в том чтобы облететь все космические глыбы и не разбиться.</a:t>
            </a:r>
          </a:p>
        </p:txBody>
      </p:sp>
    </p:spTree>
    <p:extLst>
      <p:ext uri="{BB962C8B-B14F-4D97-AF65-F5344CB8AC3E}">
        <p14:creationId xmlns:p14="http://schemas.microsoft.com/office/powerpoint/2010/main" val="590906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Описание реализации</a:t>
            </a:r>
            <a:r>
              <a:rPr lang="en-US" b="1" dirty="0">
                <a:latin typeface="Arial Rounded MT Bold" panose="020F0704030504030204" pitchFamily="34" charset="0"/>
              </a:rPr>
              <a:t>: </a:t>
            </a:r>
            <a:r>
              <a:rPr lang="en-US" b="1" dirty="0" err="1">
                <a:latin typeface="Arial Rounded MT Bold" panose="020F0704030504030204" pitchFamily="34" charset="0"/>
              </a:rPr>
              <a:t>pygame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1248608" y="3429000"/>
            <a:ext cx="4893574" cy="1929433"/>
          </a:xfrm>
        </p:spPr>
        <p:txBody>
          <a:bodyPr/>
          <a:lstStyle/>
          <a:p>
            <a:r>
              <a:rPr lang="en-US" dirty="0"/>
              <a:t>PyGame </a:t>
            </a:r>
            <a:r>
              <a:rPr lang="ru-RU" dirty="0"/>
              <a:t>– основная библиотека в реализации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8132820B-A2A0-FA44-9D25-D31973D30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5" y="1462997"/>
            <a:ext cx="40640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330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Описание реализации</a:t>
            </a:r>
            <a:r>
              <a:rPr lang="en-US" b="1" dirty="0">
                <a:latin typeface="Arial Rounded MT Bold" panose="020F0704030504030204" pitchFamily="34" charset="0"/>
              </a:rPr>
              <a:t>:</a:t>
            </a:r>
            <a:r>
              <a:rPr lang="ru-RU" b="1" dirty="0">
                <a:latin typeface="Arial Rounded MT Bold" panose="020F0704030504030204" pitchFamily="34" charset="0"/>
              </a:rPr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244153" y="1417638"/>
            <a:ext cx="8290247" cy="1399453"/>
          </a:xfrm>
        </p:spPr>
        <p:txBody>
          <a:bodyPr/>
          <a:lstStyle/>
          <a:p>
            <a:r>
              <a:rPr lang="ru-RU" dirty="0"/>
              <a:t>Три основных класса описывают игрока и объекты вокруг него, их взаимодействия.</a:t>
            </a:r>
          </a:p>
        </p:txBody>
      </p:sp>
      <p:pic>
        <p:nvPicPr>
          <p:cNvPr id="1028" name="Picture 4" descr="https://sun9-42.userapi.com/c856020/v856020587/1dda5a/1PVSrmODn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817091"/>
            <a:ext cx="4444678" cy="215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224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Описание реализации</a:t>
            </a:r>
            <a:r>
              <a:rPr lang="en-US" b="1" dirty="0"/>
              <a:t>: </a:t>
            </a:r>
            <a:r>
              <a:rPr lang="ru-RU" b="1" dirty="0"/>
              <a:t>КЛАССЫ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4776846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364088" y="1700808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2920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83568" y="4472802"/>
            <a:ext cx="7850832" cy="1404470"/>
          </a:xfrm>
        </p:spPr>
        <p:txBody>
          <a:bodyPr/>
          <a:lstStyle/>
          <a:p>
            <a:r>
              <a:rPr lang="en-US" dirty="0"/>
              <a:t>.</a:t>
            </a:r>
            <a:endParaRPr lang="ru-RU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196752"/>
            <a:ext cx="6629154" cy="3132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571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572000" y="1628800"/>
            <a:ext cx="4250432" cy="4114800"/>
          </a:xfrm>
        </p:spPr>
        <p:txBody>
          <a:bodyPr/>
          <a:lstStyle/>
          <a:p>
            <a:r>
              <a:rPr lang="en-US" dirty="0"/>
              <a:t>.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398145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7104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ru-RU" dirty="0" err="1"/>
              <a:t>Видосик</a:t>
            </a:r>
            <a:r>
              <a:rPr lang="ru-RU" dirty="0"/>
              <a:t> игры</a:t>
            </a:r>
          </a:p>
        </p:txBody>
      </p:sp>
      <p:pic>
        <p:nvPicPr>
          <p:cNvPr id="4" name="record_00000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50"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8581"/>
            <a:ext cx="9144000" cy="670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846138"/>
            <a:ext cx="8064896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3521474"/>
      </p:ext>
    </p:extLst>
  </p:cSld>
  <p:clrMapOvr>
    <a:masterClrMapping/>
  </p:clrMapOvr>
</p:sld>
</file>

<file path=ppt/theme/theme1.xml><?xml version="1.0" encoding="utf-8"?>
<a:theme xmlns:a="http://schemas.openxmlformats.org/drawingml/2006/main" name="Горизонт">
  <a:themeElements>
    <a:clrScheme name="Горизонт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Горизон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Горизон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241</TotalTime>
  <Words>68</Words>
  <Application>Microsoft Office PowerPoint</Application>
  <PresentationFormat>Экран (4:3)</PresentationFormat>
  <Paragraphs>11</Paragraphs>
  <Slides>10</Slides>
  <Notes>0</Notes>
  <HiddenSlides>4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Горизонт</vt:lpstr>
      <vt:lpstr>ЗВЁЗДНЫЕ  ВОЙНЫ ВОССТАНИЕ АСТЕРОИДОВ</vt:lpstr>
      <vt:lpstr>Введение</vt:lpstr>
      <vt:lpstr>Описание реализации: pygame</vt:lpstr>
      <vt:lpstr>Описание реализации:КЛАССЫ</vt:lpstr>
      <vt:lpstr>Описание реализации: КЛАССЫ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ЗВЁЗДНЫЕ  ВОЙНЫ</dc:title>
  <dc:creator>Admin</dc:creator>
  <cp:lastModifiedBy>Данир Кашапов</cp:lastModifiedBy>
  <cp:revision>20</cp:revision>
  <dcterms:created xsi:type="dcterms:W3CDTF">2015-11-11T10:27:31Z</dcterms:created>
  <dcterms:modified xsi:type="dcterms:W3CDTF">2020-01-21T05:09:32Z</dcterms:modified>
</cp:coreProperties>
</file>

<file path=docProps/thumbnail.jpeg>
</file>